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embeddedFontLst>
    <p:embeddedFont>
      <p:font typeface="나눔고딕" panose="020D0604000000000000" pitchFamily="50" charset="-127"/>
      <p:regular r:id="rId9"/>
      <p:bold r:id="rId10"/>
    </p:embeddedFon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D113A9D2-9D6B-4929-AA2D-F23B5EE8CBE7}" styleName="테마 스타일 2 - 강조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TxStyle/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TxStyle/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TxStyle/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77"/>
    <p:restoredTop sz="98233"/>
  </p:normalViewPr>
  <p:slideViewPr>
    <p:cSldViewPr>
      <p:cViewPr>
        <p:scale>
          <a:sx n="75" d="100"/>
          <a:sy n="75" d="100"/>
        </p:scale>
        <p:origin x="54" y="876"/>
      </p:cViewPr>
      <p:guideLst>
        <p:guide orient="horz" pos="2159"/>
        <p:guide pos="287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922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871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62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583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371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0812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42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7374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456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026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713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02466-FE76-40E8-BE5D-598A609EDD2B}" type="datetimeFigureOut">
              <a:rPr lang="ko-KR" altLang="en-US" smtClean="0"/>
              <a:pPr/>
              <a:t>2016-12-11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EB9E3-907B-4C9E-8669-48B8CFAF986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972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75656" y="1361877"/>
            <a:ext cx="6480720" cy="3327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53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</a:rPr>
              <a:t>Game Development Project</a:t>
            </a:r>
          </a:p>
          <a:p>
            <a:pPr algn="ctr">
              <a:defRPr lang="ko-KR" altLang="en-US"/>
            </a:pPr>
            <a:endParaRPr lang="en-US" altLang="ko-KR" sz="5300" b="1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나눔고딕"/>
              <a:ea typeface="나눔고딕"/>
            </a:endParaRPr>
          </a:p>
          <a:p>
            <a:pPr algn="ctr">
              <a:defRPr lang="ko-KR" altLang="en-US"/>
            </a:pPr>
            <a:r>
              <a:rPr lang="en-US" altLang="ko-KR" sz="53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accent5">
                    <a:lumMod val="60000"/>
                    <a:lumOff val="40000"/>
                  </a:schemeClr>
                </a:solidFill>
                <a:latin typeface="나눔고딕"/>
                <a:ea typeface="나눔고딕"/>
              </a:rPr>
              <a:t>3D</a:t>
            </a:r>
            <a:r>
              <a:rPr lang="en-US" altLang="ko-KR" sz="53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</a:rPr>
              <a:t> </a:t>
            </a:r>
            <a:r>
              <a:rPr lang="en-US" altLang="ko-KR" sz="53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FFF00"/>
                </a:solidFill>
                <a:latin typeface="나눔고딕"/>
                <a:ea typeface="나눔고딕"/>
              </a:rPr>
              <a:t>Pac</a:t>
            </a:r>
            <a:r>
              <a:rPr lang="en-US" altLang="ko-KR" sz="53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rgbClr val="FF0000"/>
                </a:solidFill>
                <a:latin typeface="나눔고딕"/>
                <a:ea typeface="나눔고딕"/>
              </a:rPr>
              <a:t>Man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12160" y="5157192"/>
            <a:ext cx="2808312" cy="1460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 lang="ko-KR" altLang="en-US"/>
            </a:pPr>
            <a:endParaRPr lang="en-US" altLang="ko-KR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  <a:p>
            <a:pPr algn="r">
              <a:defRPr lang="ko-KR" altLang="en-US"/>
            </a:pPr>
            <a:r>
              <a:rPr lang="en-US" altLang="ko-KR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20111466 </a:t>
            </a:r>
            <a:r>
              <a:rPr lang="ko-KR" altLang="en-US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안재혁</a:t>
            </a:r>
          </a:p>
          <a:p>
            <a:pPr algn="r">
              <a:defRPr lang="ko-KR" altLang="en-US"/>
            </a:pPr>
            <a:r>
              <a:rPr lang="en-US" altLang="ko-KR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20111084 </a:t>
            </a:r>
            <a:r>
              <a:rPr lang="ko-KR" altLang="en-US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송민석</a:t>
            </a:r>
          </a:p>
          <a:p>
            <a:pPr algn="r">
              <a:defRPr lang="ko-KR" altLang="en-US"/>
            </a:pPr>
            <a:r>
              <a:rPr lang="ko-KR" altLang="en-US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2011</a:t>
            </a:r>
            <a:r>
              <a:rPr lang="en-US" altLang="ko-KR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5725 </a:t>
            </a:r>
            <a:r>
              <a:rPr lang="ko-KR" altLang="en-US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안준형</a:t>
            </a:r>
          </a:p>
          <a:p>
            <a:pPr algn="r">
              <a:defRPr lang="ko-KR" altLang="en-US"/>
            </a:pPr>
            <a:endParaRPr lang="en-US" altLang="ko-KR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26908" y="2204864"/>
            <a:ext cx="3333024" cy="8052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4700" b="1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/>
                <a:ea typeface="나눔고딕"/>
              </a:rPr>
              <a:t>INDEX</a:t>
            </a:r>
            <a:endParaRPr lang="en-US" altLang="ko-KR" sz="4700" b="1">
              <a:solidFill>
                <a:srgbClr val="272123"/>
              </a:solidFill>
              <a:latin typeface="나눔고딕"/>
              <a:ea typeface="나눔고딕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3059832" y="1952836"/>
            <a:ext cx="0" cy="1626228"/>
          </a:xfrm>
          <a:prstGeom prst="line">
            <a:avLst/>
          </a:prstGeom>
          <a:ln>
            <a:solidFill>
              <a:srgbClr val="272123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720521" y="1448780"/>
            <a:ext cx="5344669" cy="2472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  <a:defRPr lang="ko-KR" altLang="en-US"/>
            </a:pPr>
            <a:r>
              <a:rPr lang="en-US" altLang="ko-KR" sz="2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/>
                <a:ea typeface="나눔고딕"/>
              </a:rPr>
              <a:t>Game introduction</a:t>
            </a:r>
          </a:p>
          <a:p>
            <a:pPr marL="457200" indent="-457200">
              <a:lnSpc>
                <a:spcPct val="150000"/>
              </a:lnSpc>
              <a:buAutoNum type="arabicPeriod"/>
              <a:defRPr lang="ko-KR" altLang="en-US"/>
            </a:pPr>
            <a:r>
              <a:rPr lang="en-US" altLang="ko-KR" sz="2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/>
                <a:ea typeface="나눔고딕"/>
              </a:rPr>
              <a:t>Game Tool</a:t>
            </a:r>
          </a:p>
          <a:p>
            <a:pPr marL="457200" indent="-457200">
              <a:lnSpc>
                <a:spcPct val="150000"/>
              </a:lnSpc>
              <a:buAutoNum type="arabicPeriod"/>
              <a:defRPr lang="ko-KR" altLang="en-US"/>
            </a:pPr>
            <a:r>
              <a:rPr lang="en-US" altLang="ko-KR" sz="2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/>
                <a:ea typeface="나눔고딕"/>
              </a:rPr>
              <a:t>Game Feature</a:t>
            </a:r>
          </a:p>
          <a:p>
            <a:pPr marL="457200" indent="-457200">
              <a:lnSpc>
                <a:spcPct val="150000"/>
              </a:lnSpc>
              <a:buAutoNum type="arabicPeriod"/>
              <a:defRPr lang="ko-KR" altLang="en-US"/>
            </a:pPr>
            <a:r>
              <a:rPr lang="en-US" altLang="ko-KR" sz="2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/>
                <a:ea typeface="나눔고딕"/>
              </a:rPr>
              <a:t>Demo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-435778" y="6697496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/>
              <a:ea typeface="Yoon 윤고딕 520_TT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-435778" y="-27384"/>
            <a:ext cx="10015557" cy="165100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700">
              <a:ln w="9525">
                <a:solidFill>
                  <a:schemeClr val="bg1">
                    <a:lumMod val="85000"/>
                    <a:alpha val="3000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Yoon 윤고딕 520_TT"/>
              <a:ea typeface="Yoon 윤고딕 520_TT"/>
            </a:endParaRPr>
          </a:p>
        </p:txBody>
      </p:sp>
      <p:pic>
        <p:nvPicPr>
          <p:cNvPr id="18" name="그림 17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712774" y="4617132"/>
            <a:ext cx="7718452" cy="1692188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직선 연결선 14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43608" y="138482"/>
            <a:ext cx="2232248" cy="297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/>
                <a:ea typeface="나눔고딕"/>
              </a:rPr>
              <a:t>1. Game Introduction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02</a:t>
            </a:r>
            <a:endParaRPr lang="en-US" altLang="ko-KR" sz="1600"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03</a:t>
            </a:r>
            <a:endParaRPr lang="en-US" altLang="ko-KR" sz="1600"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04</a:t>
            </a:r>
            <a:endParaRPr lang="en-US" altLang="ko-KR" sz="1600"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" y="836713"/>
            <a:ext cx="683567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23549" y="882386"/>
            <a:ext cx="56001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</a:rPr>
              <a:t>01</a:t>
            </a:r>
            <a:endParaRPr lang="en-US" altLang="ko-KR" sz="1600" b="1">
              <a:solidFill>
                <a:schemeClr val="bg1">
                  <a:lumMod val="9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899592" y="836712"/>
            <a:ext cx="3024336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043608" y="836711"/>
            <a:ext cx="2736304" cy="3901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20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</a:rPr>
              <a:t>3D PacMan</a:t>
            </a:r>
          </a:p>
        </p:txBody>
      </p:sp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863588" y="1501401"/>
            <a:ext cx="3420380" cy="3367758"/>
          </a:xfrm>
          <a:prstGeom prst="rect">
            <a:avLst/>
          </a:prstGeom>
        </p:spPr>
      </p:pic>
      <p:cxnSp>
        <p:nvCxnSpPr>
          <p:cNvPr id="33" name="직선 화살표 연결선 32"/>
          <p:cNvCxnSpPr>
            <a:stCxn id="31" idx="3"/>
          </p:cNvCxnSpPr>
          <p:nvPr/>
        </p:nvCxnSpPr>
        <p:spPr>
          <a:xfrm flipV="1">
            <a:off x="4283968" y="3177058"/>
            <a:ext cx="936104" cy="8221"/>
          </a:xfrm>
          <a:prstGeom prst="straightConnector1">
            <a:avLst/>
          </a:prstGeom>
          <a:ln w="50800" algn="ctr">
            <a:solidFill>
              <a:schemeClr val="accent1">
                <a:shade val="95000"/>
                <a:satMod val="10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899588" y="5013176"/>
            <a:ext cx="338437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000" b="1" dirty="0"/>
              <a:t>2</a:t>
            </a:r>
            <a:r>
              <a:rPr lang="en-US" altLang="ko-KR" sz="2000" b="1" dirty="0"/>
              <a:t>D</a:t>
            </a:r>
          </a:p>
          <a:p>
            <a:pPr algn="ctr">
              <a:defRPr lang="ko-KR" altLang="en-US"/>
            </a:pPr>
            <a:endParaRPr lang="en-US" altLang="ko-KR" sz="20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256076" y="5013176"/>
            <a:ext cx="33843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2000" b="1" dirty="0"/>
              <a:t>3D</a:t>
            </a:r>
          </a:p>
          <a:p>
            <a:pPr algn="ctr">
              <a:defRPr lang="ko-KR" altLang="en-US"/>
            </a:pPr>
            <a:endParaRPr lang="en-US" altLang="ko-KR" sz="20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2864" y="1488109"/>
            <a:ext cx="3705083" cy="338105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899592" y="836712"/>
            <a:ext cx="2880320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0" y="1412776"/>
            <a:ext cx="6835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16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</a:rPr>
              <a:t>02</a:t>
            </a:r>
            <a:endParaRPr lang="en-US" altLang="ko-KR" sz="1600" b="1">
              <a:solidFill>
                <a:schemeClr val="bg1">
                  <a:lumMod val="9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03</a:t>
            </a:r>
            <a:endParaRPr lang="en-US" altLang="ko-KR" sz="1600"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04</a:t>
            </a:r>
            <a:endParaRPr lang="en-US" altLang="ko-KR" sz="1600"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43608" y="836711"/>
            <a:ext cx="2592288" cy="3901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20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</a:rPr>
              <a:t>Game Tool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고딕"/>
                <a:ea typeface="나눔고딕"/>
              </a:rPr>
              <a:t>01</a:t>
            </a:r>
            <a:endParaRPr lang="en-US" altLang="ko-KR" sz="1600">
              <a:solidFill>
                <a:schemeClr val="bg1">
                  <a:lumMod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0" y="1295095"/>
            <a:ext cx="683567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123548" y="1340768"/>
            <a:ext cx="56001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</a:rPr>
              <a:t>02</a:t>
            </a:r>
            <a:endParaRPr lang="en-US" altLang="ko-KR" sz="1600" b="1">
              <a:solidFill>
                <a:schemeClr val="bg1">
                  <a:lumMod val="9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43608" y="138482"/>
            <a:ext cx="2592288" cy="297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/>
                <a:ea typeface="나눔고딕"/>
              </a:rPr>
              <a:t>2. Game Tool</a:t>
            </a:r>
          </a:p>
        </p:txBody>
      </p:sp>
      <p:pic>
        <p:nvPicPr>
          <p:cNvPr id="48" name="그림 4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127613" y="4232342"/>
            <a:ext cx="3480918" cy="1518945"/>
          </a:xfrm>
          <a:prstGeom prst="rect">
            <a:avLst/>
          </a:prstGeom>
        </p:spPr>
      </p:pic>
      <p:pic>
        <p:nvPicPr>
          <p:cNvPr id="47" name="그림 4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940351" y="1300930"/>
            <a:ext cx="3600399" cy="2938636"/>
          </a:xfrm>
          <a:prstGeom prst="rect">
            <a:avLst/>
          </a:prstGeom>
        </p:spPr>
      </p:pic>
      <p:sp>
        <p:nvSpPr>
          <p:cNvPr id="49" name="곱셈 기호 48"/>
          <p:cNvSpPr/>
          <p:nvPr/>
        </p:nvSpPr>
        <p:spPr>
          <a:xfrm>
            <a:off x="3878072" y="1876433"/>
            <a:ext cx="1980000" cy="1890000"/>
          </a:xfrm>
          <a:prstGeom prst="mathMultiply">
            <a:avLst>
              <a:gd name="adj1" fmla="val 23520"/>
            </a:avLst>
          </a:prstGeom>
          <a:solidFill>
            <a:srgbClr val="FF0000">
              <a:alpha val="37000"/>
            </a:srgbClr>
          </a:solidFill>
          <a:ln algn="ctr"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en-US" altLang="ko-KR"/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899592" y="836712"/>
            <a:ext cx="3096344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03</a:t>
            </a:r>
            <a:endParaRPr lang="en-US" altLang="ko-KR" sz="1600"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04</a:t>
            </a:r>
            <a:endParaRPr lang="en-US" altLang="ko-KR" sz="1600"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43608" y="836711"/>
            <a:ext cx="2808312" cy="3901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20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</a:rPr>
              <a:t>Game Feature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고딕"/>
                <a:ea typeface="나눔고딕"/>
              </a:rPr>
              <a:t>01</a:t>
            </a:r>
            <a:endParaRPr lang="en-US" altLang="ko-KR" sz="1600">
              <a:solidFill>
                <a:schemeClr val="bg1">
                  <a:lumMod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43608" y="138482"/>
            <a:ext cx="2520280" cy="297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/>
                <a:ea typeface="나눔고딕"/>
              </a:rPr>
              <a:t>3. Game Feature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02</a:t>
            </a:r>
            <a:endParaRPr lang="en-US" altLang="ko-KR" sz="1600"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0" y="1772816"/>
            <a:ext cx="683567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123548" y="1818489"/>
            <a:ext cx="56001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</a:rPr>
              <a:t>03</a:t>
            </a:r>
            <a:endParaRPr lang="en-US" altLang="ko-KR" sz="1600" b="1">
              <a:solidFill>
                <a:schemeClr val="bg1">
                  <a:lumMod val="95000"/>
                </a:schemeClr>
              </a:solidFill>
              <a:latin typeface="나눔고딕"/>
              <a:ea typeface="나눔고딕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716" y="2189820"/>
            <a:ext cx="5123970" cy="3816474"/>
          </a:xfrm>
          <a:prstGeom prst="rect">
            <a:avLst/>
          </a:prstGeom>
        </p:spPr>
      </p:pic>
      <p:cxnSp>
        <p:nvCxnSpPr>
          <p:cNvPr id="5" name="꺾인 연결선 4"/>
          <p:cNvCxnSpPr/>
          <p:nvPr/>
        </p:nvCxnSpPr>
        <p:spPr>
          <a:xfrm rot="5400000">
            <a:off x="1378387" y="2323619"/>
            <a:ext cx="662590" cy="61206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꺾인 연결선 8"/>
          <p:cNvCxnSpPr/>
          <p:nvPr/>
        </p:nvCxnSpPr>
        <p:spPr>
          <a:xfrm flipV="1">
            <a:off x="2951820" y="1679322"/>
            <a:ext cx="900100" cy="51049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>
            <a:off x="7139686" y="4473116"/>
            <a:ext cx="4566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07205" y="2975496"/>
            <a:ext cx="1241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Mini Map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851920" y="1340768"/>
            <a:ext cx="316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Score &amp; life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596336" y="4149950"/>
            <a:ext cx="1440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First person view</a:t>
            </a:r>
            <a:endParaRPr lang="ko-KR" altLang="en-US" dirty="0"/>
          </a:p>
        </p:txBody>
      </p:sp>
      <p:cxnSp>
        <p:nvCxnSpPr>
          <p:cNvPr id="19" name="꺾인 연결선 18"/>
          <p:cNvCxnSpPr/>
          <p:nvPr/>
        </p:nvCxnSpPr>
        <p:spPr>
          <a:xfrm flipV="1">
            <a:off x="7137106" y="3160162"/>
            <a:ext cx="459230" cy="4390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585992" y="2939939"/>
            <a:ext cx="1440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</a:t>
            </a:r>
            <a:r>
              <a:rPr lang="en-US" altLang="ko-KR" dirty="0" smtClean="0"/>
              <a:t>nemy</a:t>
            </a:r>
            <a:endParaRPr lang="ko-KR" altLang="en-US" dirty="0"/>
          </a:p>
        </p:txBody>
      </p:sp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>
            <a:off x="683568" y="-371068"/>
            <a:ext cx="0" cy="7472476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 flipH="1">
            <a:off x="692540" y="548680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899592" y="836712"/>
            <a:ext cx="3096344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107504" y="1819563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03</a:t>
            </a:r>
            <a:endParaRPr lang="en-US" altLang="ko-KR" sz="1600"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07504" y="229835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04</a:t>
            </a:r>
            <a:endParaRPr lang="en-US" altLang="ko-KR" sz="1600"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43608" y="836711"/>
            <a:ext cx="2808312" cy="3901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20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</a:rPr>
              <a:t>Demo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23549" y="882386"/>
            <a:ext cx="5413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고딕"/>
                <a:ea typeface="나눔고딕"/>
              </a:rPr>
              <a:t>01</a:t>
            </a:r>
            <a:endParaRPr lang="en-US" altLang="ko-KR" sz="1600">
              <a:solidFill>
                <a:schemeClr val="bg1">
                  <a:lumMod val="7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43608" y="138482"/>
            <a:ext cx="2520280" cy="297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4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rgbClr val="272123"/>
                </a:solidFill>
                <a:latin typeface="나눔고딕"/>
                <a:ea typeface="나눔고딕"/>
              </a:rPr>
              <a:t>4. Demo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7504" y="1340768"/>
            <a:ext cx="45039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>
                <a:ln w="9525">
                  <a:solidFill>
                    <a:schemeClr val="tx1">
                      <a:alpha val="30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나눔고딕"/>
                <a:ea typeface="나눔고딕"/>
              </a:rPr>
              <a:t>02</a:t>
            </a:r>
            <a:endParaRPr lang="en-US" altLang="ko-KR" sz="1600">
              <a:solidFill>
                <a:schemeClr val="bg1">
                  <a:lumMod val="8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0" y="2204864"/>
            <a:ext cx="683567" cy="432048"/>
          </a:xfrm>
          <a:prstGeom prst="rect">
            <a:avLst/>
          </a:prstGeom>
          <a:solidFill>
            <a:srgbClr val="272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123548" y="2250537"/>
            <a:ext cx="56001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600" b="1">
                <a:ln w="9525"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/>
                <a:ea typeface="나눔고딕"/>
              </a:rPr>
              <a:t>04</a:t>
            </a:r>
            <a:endParaRPr lang="en-US" altLang="ko-KR" sz="1600" b="1">
              <a:solidFill>
                <a:schemeClr val="bg1">
                  <a:lumMod val="95000"/>
                </a:schemeClr>
              </a:solidFill>
              <a:latin typeface="나눔고딕"/>
              <a:ea typeface="나눔고딕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35594" y="1448780"/>
            <a:ext cx="75968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endParaRPr lang="ko-KR" altLang="en-US" dirty="0"/>
          </a:p>
        </p:txBody>
      </p:sp>
      <p:pic>
        <p:nvPicPr>
          <p:cNvPr id="2" name="2016_12_11_16_54_5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3678" y="1349276"/>
            <a:ext cx="7260678" cy="5417777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3568" y="3075057"/>
            <a:ext cx="48245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고딕" pitchFamily="50" charset="-127"/>
                <a:ea typeface="나눔고딕" pitchFamily="50" charset="-12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86339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75</Words>
  <Application>Microsoft Office PowerPoint</Application>
  <PresentationFormat>화면 슬라이드 쇼(4:3)</PresentationFormat>
  <Paragraphs>46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나눔고딕</vt:lpstr>
      <vt:lpstr>맑은 고딕</vt:lpstr>
      <vt:lpstr>Yoon 윤고딕 520_TT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>Hewlett-Packard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</dc:creator>
  <cp:lastModifiedBy>caucse</cp:lastModifiedBy>
  <cp:revision>355</cp:revision>
  <dcterms:created xsi:type="dcterms:W3CDTF">2013-09-05T09:43:46Z</dcterms:created>
  <dcterms:modified xsi:type="dcterms:W3CDTF">2016-12-11T08:05:53Z</dcterms:modified>
</cp:coreProperties>
</file>

<file path=docProps/thumbnail.jpeg>
</file>